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3"/>
  </p:notesMasterIdLst>
  <p:sldIdLst>
    <p:sldId id="322" r:id="rId2"/>
    <p:sldId id="292" r:id="rId3"/>
    <p:sldId id="302" r:id="rId4"/>
    <p:sldId id="272" r:id="rId5"/>
    <p:sldId id="294" r:id="rId6"/>
    <p:sldId id="311" r:id="rId7"/>
    <p:sldId id="323" r:id="rId8"/>
    <p:sldId id="273" r:id="rId9"/>
    <p:sldId id="275" r:id="rId10"/>
    <p:sldId id="276" r:id="rId11"/>
    <p:sldId id="303" r:id="rId12"/>
    <p:sldId id="314" r:id="rId13"/>
    <p:sldId id="324" r:id="rId14"/>
    <p:sldId id="295" r:id="rId15"/>
    <p:sldId id="313" r:id="rId16"/>
    <p:sldId id="307" r:id="rId17"/>
    <p:sldId id="274" r:id="rId18"/>
    <p:sldId id="277" r:id="rId19"/>
    <p:sldId id="325" r:id="rId20"/>
    <p:sldId id="309" r:id="rId21"/>
    <p:sldId id="291" r:id="rId22"/>
    <p:sldId id="319" r:id="rId23"/>
    <p:sldId id="279" r:id="rId24"/>
    <p:sldId id="326" r:id="rId25"/>
    <p:sldId id="315" r:id="rId26"/>
    <p:sldId id="297" r:id="rId27"/>
    <p:sldId id="317" r:id="rId28"/>
    <p:sldId id="296" r:id="rId29"/>
    <p:sldId id="278" r:id="rId30"/>
    <p:sldId id="327" r:id="rId31"/>
    <p:sldId id="318" r:id="rId32"/>
    <p:sldId id="321" r:id="rId33"/>
    <p:sldId id="288" r:id="rId34"/>
    <p:sldId id="298" r:id="rId35"/>
    <p:sldId id="293" r:id="rId36"/>
    <p:sldId id="331" r:id="rId37"/>
    <p:sldId id="310" r:id="rId38"/>
    <p:sldId id="312" r:id="rId39"/>
    <p:sldId id="316" r:id="rId40"/>
    <p:sldId id="280" r:id="rId41"/>
    <p:sldId id="289" r:id="rId42"/>
    <p:sldId id="332" r:id="rId43"/>
    <p:sldId id="290" r:id="rId44"/>
    <p:sldId id="281" r:id="rId45"/>
    <p:sldId id="305" r:id="rId46"/>
    <p:sldId id="282" r:id="rId47"/>
    <p:sldId id="308" r:id="rId48"/>
    <p:sldId id="328" r:id="rId49"/>
    <p:sldId id="299" r:id="rId50"/>
    <p:sldId id="283" r:id="rId51"/>
    <p:sldId id="284" r:id="rId52"/>
    <p:sldId id="300" r:id="rId53"/>
    <p:sldId id="330" r:id="rId54"/>
    <p:sldId id="306" r:id="rId55"/>
    <p:sldId id="285" r:id="rId56"/>
    <p:sldId id="320" r:id="rId57"/>
    <p:sldId id="286" r:id="rId58"/>
    <p:sldId id="329" r:id="rId59"/>
    <p:sldId id="301" r:id="rId60"/>
    <p:sldId id="304" r:id="rId61"/>
    <p:sldId id="287" r:id="rId6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5C9D3-3CE5-48CF-987C-B4DE2A1EA76F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36958-9234-424D-B928-669848F5CB8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7131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36958-9234-424D-B928-669848F5CB88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6231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567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847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842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510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803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05536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622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9378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988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570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113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41037C-3FDE-4C2D-98C5-5DD8973D4FCE}" type="datetimeFigureOut">
              <a:rPr lang="nl-BE" smtClean="0"/>
              <a:t>8/12/2024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283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kerstmis, tekenfilm, kerstman&#10;&#10;Automatisch gegenereerde beschrijving">
            <a:extLst>
              <a:ext uri="{FF2B5EF4-FFF2-40B4-BE49-F238E27FC236}">
                <a16:creationId xmlns:a16="http://schemas.microsoft.com/office/drawing/2014/main" id="{901B93AD-FD86-0634-004E-BF61BE403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596" y="2894012"/>
            <a:ext cx="2002306" cy="2024070"/>
          </a:xfrm>
          <a:prstGeom prst="rect">
            <a:avLst/>
          </a:prstGeom>
        </p:spPr>
      </p:pic>
      <p:pic>
        <p:nvPicPr>
          <p:cNvPr id="15" name="Afbeelding 14" descr="Afbeelding met kerstmis, tekenfilm, kerstman, glimlach&#10;&#10;Automatisch gegenereerde beschrijving">
            <a:extLst>
              <a:ext uri="{FF2B5EF4-FFF2-40B4-BE49-F238E27FC236}">
                <a16:creationId xmlns:a16="http://schemas.microsoft.com/office/drawing/2014/main" id="{D6E0A68B-D1E0-9D0E-E2B6-5B3A59DE23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903" y="2920767"/>
            <a:ext cx="2024070" cy="2024070"/>
          </a:xfrm>
          <a:prstGeom prst="rect">
            <a:avLst/>
          </a:prstGeom>
        </p:spPr>
      </p:pic>
      <p:pic>
        <p:nvPicPr>
          <p:cNvPr id="19" name="Afbeelding 18" descr="Afbeelding met schets, clipart, tekening, illustratie&#10;&#10;Automatisch gegenereerde beschrijving">
            <a:extLst>
              <a:ext uri="{FF2B5EF4-FFF2-40B4-BE49-F238E27FC236}">
                <a16:creationId xmlns:a16="http://schemas.microsoft.com/office/drawing/2014/main" id="{60B75CAF-F32C-847C-837F-BFCB731E5D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8394"/>
            <a:ext cx="2306443" cy="2306443"/>
          </a:xfrm>
          <a:prstGeom prst="rect">
            <a:avLst/>
          </a:prstGeom>
        </p:spPr>
      </p:pic>
      <p:pic>
        <p:nvPicPr>
          <p:cNvPr id="21" name="Afbeelding 20" descr="Afbeelding met tekenfilm, sneeuwman, clipart&#10;&#10;Automatisch gegenereerde beschrijving">
            <a:extLst>
              <a:ext uri="{FF2B5EF4-FFF2-40B4-BE49-F238E27FC236}">
                <a16:creationId xmlns:a16="http://schemas.microsoft.com/office/drawing/2014/main" id="{641582A6-BA97-675E-64AD-78D7C2E0CF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443" y="3067669"/>
            <a:ext cx="2009775" cy="1762125"/>
          </a:xfrm>
          <a:prstGeom prst="rect">
            <a:avLst/>
          </a:prstGeom>
        </p:spPr>
      </p:pic>
      <p:pic>
        <p:nvPicPr>
          <p:cNvPr id="23" name="Afbeelding 22" descr="Afbeelding met schets, clipart, tekenfilm, illustratie&#10;&#10;Automatisch gegenereerde beschrijving">
            <a:extLst>
              <a:ext uri="{FF2B5EF4-FFF2-40B4-BE49-F238E27FC236}">
                <a16:creationId xmlns:a16="http://schemas.microsoft.com/office/drawing/2014/main" id="{6ADF1BE6-F32F-CEBC-F70C-00BFF23FFF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561" y="2935923"/>
            <a:ext cx="19431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68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79F02-8DEB-9A78-79A1-C3AE5648F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565FB46-17EC-F2DA-9297-0A32508FA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5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74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57A44-E9A0-0795-E513-FB2F25D0D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9BD70B7-4D23-D505-8FC4-EB15E7E94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2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41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7F0B2-F6D1-DAA0-EC42-E65BD26CD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E54CA3F-90FA-7BB1-139D-6990642ED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15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578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26372-1FB0-3122-8ADC-029834FA9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tekenfilm, sneeuwman, clipart&#10;&#10;Automatisch gegenereerde beschrijving">
            <a:extLst>
              <a:ext uri="{FF2B5EF4-FFF2-40B4-BE49-F238E27FC236}">
                <a16:creationId xmlns:a16="http://schemas.microsoft.com/office/drawing/2014/main" id="{C299C192-7C28-32B4-BCF7-A8DE9F3BB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832" y="1874535"/>
            <a:ext cx="4346148" cy="381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17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6F26F-D2BD-33B0-44F8-A5361B6F2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F5ADED7-E095-AE58-1B4C-8746C2D4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977809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60 : 10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191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E11EC-2D88-4989-8843-66EFF5560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74C8AF-E003-F68E-8A98-E0421293C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10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52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D2FD3-BD84-7FE3-81D2-65554B570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7939C3F-DF12-114E-8C07-FAB2EF183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6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596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90A98-EF53-BA47-F4E3-3351FA468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DBE186-E4D1-4A5E-718D-8058E092A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727916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20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591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03111-D7A5-CFC5-A594-9F187A34D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BF285F1-5FEA-3540-871A-EF6736165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77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665CAB-0898-FBCE-2DCD-B381D1DD0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ts, clipart, tekenfilm, illustratie&#10;&#10;Automatisch gegenereerde beschrijving">
            <a:extLst>
              <a:ext uri="{FF2B5EF4-FFF2-40B4-BE49-F238E27FC236}">
                <a16:creationId xmlns:a16="http://schemas.microsoft.com/office/drawing/2014/main" id="{24B1B458-A21D-FB4B-35BD-C95617BC5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932" y="1991626"/>
            <a:ext cx="3799948" cy="357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04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F1BCF0-5C13-3D98-A6A5-A2D084419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38CC5FE-13E6-AFF7-CDB8-834D2B14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16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729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4448FB-DFC6-3BB1-5372-92ADE2251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F88D636-EE3D-FCA6-9BC7-BBEDEF1B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8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17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3F7766-6C4F-266E-EBEC-7F08644C2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17C376-D307-D35B-6F9E-2C965E81A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14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131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8E62B-F4F6-3E2F-E2C7-4C04C3EC7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3CC1CF6-65C7-85F9-FAD3-9E9876A42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40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972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3E099-0FB8-6AAC-6721-663A2A4DA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A2F5EEB-2B55-3B52-FDF9-8C1DE124A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10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723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6F34D-8DCD-0FE8-2E80-047EEF2C9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kerstmis, tekenfilm, kerstman, glimlach&#10;&#10;Automatisch gegenereerde beschrijving">
            <a:extLst>
              <a:ext uri="{FF2B5EF4-FFF2-40B4-BE49-F238E27FC236}">
                <a16:creationId xmlns:a16="http://schemas.microsoft.com/office/drawing/2014/main" id="{CEF3451D-B59A-87BB-5BF6-FBE7386FA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532" y="1500463"/>
            <a:ext cx="4558747" cy="455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79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2DB30-DDD8-871C-00EB-24DC83E23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C32EA8-479B-E9BA-4D75-1C692FA4E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20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5289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34DBB0-5E50-3062-3919-F22F8ACAC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644FA6B-F244-99F3-A5FA-8B9F945B5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7 x 10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42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3ABB7-F944-E244-257C-1F8021BCD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BD71AE-0EAE-84B7-2E04-67FC7674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30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39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C879E-62E3-4282-2A5A-488944472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D639D13-C2C3-BA54-F185-EE3BC2500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977809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80 : 10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90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4D60D-9A96-F76D-141C-B035187385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3FE395A-2BD7-413C-AF6A-B776F6A3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7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60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15C43-570C-232E-18B5-32F5AA8C2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3371032-5355-9B7E-667C-F802410F5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2827" y="3008902"/>
            <a:ext cx="5526157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5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673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1437B0-C7BF-3642-58D8-438D3D2E8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kerstmis, tekenfilm, kerstman&#10;&#10;Automatisch gegenereerde beschrijving">
            <a:extLst>
              <a:ext uri="{FF2B5EF4-FFF2-40B4-BE49-F238E27FC236}">
                <a16:creationId xmlns:a16="http://schemas.microsoft.com/office/drawing/2014/main" id="{1C516BBA-8C2B-F1B7-67C7-B678D9F7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049" y="1867417"/>
            <a:ext cx="3783713" cy="382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2119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96DA0-B360-B1CF-95CF-13AA79774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178E234-F304-0C57-178C-F287F9AAD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35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703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613BA2-6AE7-D5FF-9F64-70DDB18C6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9E2FFB7-652D-6D9D-7D1C-2AF9FBA04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50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498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D6081-EF61-621A-0C36-3784D830B9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1E92466-3800-810A-A1B8-AA52DB4E4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8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1646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D7E942-E259-0A7D-4494-B3DCA29CF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521138-D260-F942-2606-38D0CB259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4 x 10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9179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D5EAE-EF9B-7C71-4746-0A0F9103C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B031E4-85AA-68F1-A9EC-8CBAF60AD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18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0817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1129D-D679-3127-B9BB-3E46169B72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tekenfilm, sneeuwman, clipart&#10;&#10;Automatisch gegenereerde beschrijving">
            <a:extLst>
              <a:ext uri="{FF2B5EF4-FFF2-40B4-BE49-F238E27FC236}">
                <a16:creationId xmlns:a16="http://schemas.microsoft.com/office/drawing/2014/main" id="{A4256E84-2371-A8AB-29A7-0DF1AE5D0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832" y="1874535"/>
            <a:ext cx="4346148" cy="381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75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89A26-9A61-476F-E79F-9F9FE257C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CDBDC8D-770A-99EB-6B51-8448E447B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9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924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B8ADE0-003A-0EEB-FC39-29D930CBF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7A5D855-A9E4-A838-4BE2-E8E108B91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532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EF508-8382-719D-8384-ACF8A61F7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22D7C46-DE98-F431-7EC4-41157C0EA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25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348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D52383E-FF23-6120-B155-300EFB88A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9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840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04FF6-0B9E-6BEB-EBA4-A4B159CBB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1FB0AA1-EFBB-AD9F-CBDE-C291EAA1D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4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2015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B8F49A-208B-D1DD-9579-08E9A517E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17E0AFD-258B-F56B-7528-4FDF75C9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10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8897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19F899-2C50-8D60-9559-B05AB2317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schets, clipart, tekening, illustratie&#10;&#10;Automatisch gegenereerde beschrijving">
            <a:extLst>
              <a:ext uri="{FF2B5EF4-FFF2-40B4-BE49-F238E27FC236}">
                <a16:creationId xmlns:a16="http://schemas.microsoft.com/office/drawing/2014/main" id="{879C86CA-E3E8-DA23-8340-AB769173D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954" y="1149279"/>
            <a:ext cx="4535903" cy="453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4841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7289E4-BCDB-C33F-DDB8-62CA88A5D3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3C1D91-4098-A418-802A-C612A4E13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12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139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DF437-8A4B-38A6-EE72-5BD2AC7D2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193AF69-7CC9-0E38-EB35-301651A40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0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5759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00C129-5ECA-CBD3-60CA-36D6A2DA8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B67B264-1DD8-54BE-D221-50F6A3103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4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852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43848-AA4C-7E50-4074-A487794DA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0663BAA-1469-EE3A-94C7-1135244BE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0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150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88404-9FC0-5C6A-867D-D668373256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A5A174C-7B2F-504A-B899-1790CBA50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7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956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83AF7A-A4D8-B7CD-6AB9-D57CBC78E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kerstmis, tekenfilm, kerstman&#10;&#10;Automatisch gegenereerde beschrijving">
            <a:extLst>
              <a:ext uri="{FF2B5EF4-FFF2-40B4-BE49-F238E27FC236}">
                <a16:creationId xmlns:a16="http://schemas.microsoft.com/office/drawing/2014/main" id="{8A0B820B-0E65-9766-E56A-D10D6AC108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049" y="1867417"/>
            <a:ext cx="3783713" cy="382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3193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A906E-E2C1-5A6F-C71A-B4D373639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5372A3-71A9-E4AD-7A56-85FA7FEB3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6 x 10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770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05EA9-2538-6838-29A9-64A9A5B15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F9DEB81-4D92-7045-2FE6-B645687E0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977809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10 : 10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3029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C621A-080A-8545-F75F-058975568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E2AD711-399D-B3D0-7B62-3C587100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4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6699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7BF45-4EAD-97A3-B8FC-83F923414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0C3AEC-1B00-BC4B-38EE-CDE204DFA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6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74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810C8-ACFB-D392-97B1-3002763EF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E45634A-1313-5F37-EA71-08AA80C30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9 x 10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0910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9762F-175E-737C-9E2F-DBB5FDB57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kerstmis, tekenfilm, kerstman, glimlach&#10;&#10;Automatisch gegenereerde beschrijving">
            <a:extLst>
              <a:ext uri="{FF2B5EF4-FFF2-40B4-BE49-F238E27FC236}">
                <a16:creationId xmlns:a16="http://schemas.microsoft.com/office/drawing/2014/main" id="{1DF6CAD3-F8F6-79FA-4FA1-BFAD325F06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532" y="1500463"/>
            <a:ext cx="4558747" cy="455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7581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C403BD-A445-B107-1AFE-4CA6CF2FC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ABEC34F-FC7A-D7A7-470C-33AF8711B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5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5883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102FE-76EA-B81A-2CA4-CBA75DB801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28B9CF4-D061-2B1C-31B9-17F711206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2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4138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2AB01-CD62-2884-41EE-9C446B7A3F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E37D46-9B54-B95B-A934-4B7E99407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45 :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7045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284936-D72B-7D85-1C47-113BA9E8E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C8A2A0-7832-853D-1DD6-4C09C2056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8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8337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F664C-0F41-5F8C-8C94-91AE29419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ts, clipart, tekenfilm, illustratie&#10;&#10;Automatisch gegenereerde beschrijving">
            <a:extLst>
              <a:ext uri="{FF2B5EF4-FFF2-40B4-BE49-F238E27FC236}">
                <a16:creationId xmlns:a16="http://schemas.microsoft.com/office/drawing/2014/main" id="{C36D66CA-1530-9FD9-3FFF-AFD4810E2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932" y="1991626"/>
            <a:ext cx="3799948" cy="357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648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C0169-B288-2484-02A4-F7654B325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6F2886C-0FE5-F025-3889-A3EFECA00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3008902"/>
            <a:ext cx="8673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100 : 10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7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04934-F228-3133-5581-6DEC99167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F8B7EFC-EE23-EA64-7B26-31779D6F0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3008902"/>
            <a:ext cx="7149293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10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4221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025D0-0427-9B5A-58CE-A78482167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2C11A2C-3BFA-823D-6512-79AA93508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3 x 5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9751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2AC35-E505-33FE-5342-009FDCA6DE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FDA272A-9914-4345-31FE-F3FE8C51A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6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1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schets, clipart, tekening, illustratie&#10;&#10;Automatisch gegenereerde beschrijving">
            <a:extLst>
              <a:ext uri="{FF2B5EF4-FFF2-40B4-BE49-F238E27FC236}">
                <a16:creationId xmlns:a16="http://schemas.microsoft.com/office/drawing/2014/main" id="{D82127FF-8514-517C-8D7D-E7E16879B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954" y="1149279"/>
            <a:ext cx="4535903" cy="453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37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B0D2BB-10D7-BD44-E42D-79A979AE4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6754A3-4823-3BA6-B3AA-C0208D5D7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3 x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311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F30D2C-4FC5-3824-46A4-BB9692A73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705F131-D158-62E2-9D31-8A3081E2D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806" y="3008902"/>
            <a:ext cx="6204200" cy="154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2 : 2 =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9478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201</Words>
  <Application>Microsoft Office PowerPoint</Application>
  <PresentationFormat>Aangepast</PresentationFormat>
  <Paragraphs>51</Paragraphs>
  <Slides>61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61</vt:i4>
      </vt:variant>
    </vt:vector>
  </HeadingPairs>
  <TitlesOfParts>
    <vt:vector size="66" baseType="lpstr">
      <vt:lpstr>Aptos</vt:lpstr>
      <vt:lpstr>Aptos Display</vt:lpstr>
      <vt:lpstr>Arial</vt:lpstr>
      <vt:lpstr>Segoe UI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Veerle De Munck</dc:creator>
  <cp:lastModifiedBy>Veerle De Munck</cp:lastModifiedBy>
  <cp:revision>6</cp:revision>
  <dcterms:created xsi:type="dcterms:W3CDTF">2024-11-17T21:20:51Z</dcterms:created>
  <dcterms:modified xsi:type="dcterms:W3CDTF">2024-12-08T22:34:55Z</dcterms:modified>
</cp:coreProperties>
</file>