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2" r:id="rId2"/>
    <p:sldId id="256" r:id="rId3"/>
    <p:sldId id="257" r:id="rId4"/>
    <p:sldId id="258" r:id="rId5"/>
    <p:sldId id="262" r:id="rId6"/>
    <p:sldId id="271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4660"/>
  </p:normalViewPr>
  <p:slideViewPr>
    <p:cSldViewPr snapToGrid="0">
      <p:cViewPr varScale="1">
        <p:scale>
          <a:sx n="72" d="100"/>
          <a:sy n="72" d="100"/>
        </p:scale>
        <p:origin x="7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9567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9847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842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9510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82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803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5536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76220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9378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9880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570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3113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41037C-3FDE-4C2D-98C5-5DD8973D4FCE}" type="datetimeFigureOut">
              <a:rPr lang="nl-BE" smtClean="0"/>
              <a:t>17/11/2024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3C9F64-DEF4-4C0C-9945-ABD7E1C4C774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283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3CA5B-F99B-0C43-7136-6AE6609D2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930" y="2896125"/>
            <a:ext cx="9651951" cy="1767423"/>
          </a:xfrm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0000" dirty="0">
                <a:latin typeface="Segoe UI" panose="020B0502040204020203" pitchFamily="34" charset="0"/>
                <a:cs typeface="Segoe UI" panose="020B0502040204020203" pitchFamily="34" charset="0"/>
              </a:rPr>
              <a:t>Woorden met </a:t>
            </a:r>
            <a:r>
              <a:rPr lang="nl-NL" sz="10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0000" dirty="0">
              <a:solidFill>
                <a:srgbClr val="7030A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88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0CF0A2-B3C3-A186-54AC-E1031D64A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A3539E8-8616-4260-A23C-88738EA5D2E8}"/>
              </a:ext>
            </a:extLst>
          </p:cNvPr>
          <p:cNvSpPr txBox="1"/>
          <p:nvPr/>
        </p:nvSpPr>
        <p:spPr>
          <a:xfrm>
            <a:off x="3748346" y="2579508"/>
            <a:ext cx="31951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k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218" name="Picture 2" descr="Kei-Zand • Eterna">
            <a:extLst>
              <a:ext uri="{FF2B5EF4-FFF2-40B4-BE49-F238E27FC236}">
                <a16:creationId xmlns:a16="http://schemas.microsoft.com/office/drawing/2014/main" id="{82E71310-6577-5C77-12F7-96F60A77E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4378" y="5198441"/>
            <a:ext cx="2362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369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3AA338-ECDB-414D-6D06-9631160F5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FD3B532-B4BE-45DC-7D76-BADDC81A587C}"/>
              </a:ext>
            </a:extLst>
          </p:cNvPr>
          <p:cNvSpPr txBox="1"/>
          <p:nvPr/>
        </p:nvSpPr>
        <p:spPr>
          <a:xfrm>
            <a:off x="3748346" y="2579508"/>
            <a:ext cx="31951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r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s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42" name="Picture 2" descr="Alleen op reis? Zo doe je dat veilig en comfortabel - Radar - het  consumentenprogramma van AVROTROS">
            <a:extLst>
              <a:ext uri="{FF2B5EF4-FFF2-40B4-BE49-F238E27FC236}">
                <a16:creationId xmlns:a16="http://schemas.microsoft.com/office/drawing/2014/main" id="{0C94D0FB-D1E5-9BE5-F7DE-202E9456F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6446" y="5603669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932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29889A-103E-1265-BD59-2E12EC965C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D32481A-8FD9-FB98-2230-28BC96A130ED}"/>
              </a:ext>
            </a:extLst>
          </p:cNvPr>
          <p:cNvSpPr txBox="1"/>
          <p:nvPr/>
        </p:nvSpPr>
        <p:spPr>
          <a:xfrm>
            <a:off x="2840067" y="2579508"/>
            <a:ext cx="501167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nde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266" name="Picture 2" descr="einde | Lr-sportartikelen">
            <a:extLst>
              <a:ext uri="{FF2B5EF4-FFF2-40B4-BE49-F238E27FC236}">
                <a16:creationId xmlns:a16="http://schemas.microsoft.com/office/drawing/2014/main" id="{B3E2C3F0-88FD-59C3-1721-D7726F601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720" y="5267809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709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65FC01-38BB-08F1-EF49-D33A91C0B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0E97ABA6-59DD-DC11-1432-053337FE0416}"/>
              </a:ext>
            </a:extLst>
          </p:cNvPr>
          <p:cNvSpPr txBox="1"/>
          <p:nvPr/>
        </p:nvSpPr>
        <p:spPr>
          <a:xfrm>
            <a:off x="3124989" y="2579508"/>
            <a:ext cx="44418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pl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290" name="Picture 2" descr="Plein 1992 - Wikipedia">
            <a:extLst>
              <a:ext uri="{FF2B5EF4-FFF2-40B4-BE49-F238E27FC236}">
                <a16:creationId xmlns:a16="http://schemas.microsoft.com/office/drawing/2014/main" id="{C02CF558-4025-01EF-028A-F635230A9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823" y="5115339"/>
            <a:ext cx="2693546" cy="202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1963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9E5652-F53F-C5D6-DEBF-2D086FBD7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238A80C-72DF-6A3C-CF65-F43A2216F830}"/>
              </a:ext>
            </a:extLst>
          </p:cNvPr>
          <p:cNvSpPr txBox="1"/>
          <p:nvPr/>
        </p:nvSpPr>
        <p:spPr>
          <a:xfrm>
            <a:off x="3124989" y="2579508"/>
            <a:ext cx="44418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kl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3314" name="Picture 2" descr="klein (vingers) - Ontslag.nl">
            <a:extLst>
              <a:ext uri="{FF2B5EF4-FFF2-40B4-BE49-F238E27FC236}">
                <a16:creationId xmlns:a16="http://schemas.microsoft.com/office/drawing/2014/main" id="{A6FA849E-7970-2023-AB57-ED7B09CDC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823" y="5376931"/>
            <a:ext cx="26003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1541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F0C6B4-AEFB-8416-D3AC-D496FCD8C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44C66D6-CCBC-CFA9-BAAE-C4BDAD3EA5F7}"/>
              </a:ext>
            </a:extLst>
          </p:cNvPr>
          <p:cNvSpPr txBox="1"/>
          <p:nvPr/>
        </p:nvSpPr>
        <p:spPr>
          <a:xfrm>
            <a:off x="3124989" y="2579508"/>
            <a:ext cx="44418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d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338" name="Picture 2" descr="Lieve meid | Clavis">
            <a:extLst>
              <a:ext uri="{FF2B5EF4-FFF2-40B4-BE49-F238E27FC236}">
                <a16:creationId xmlns:a16="http://schemas.microsoft.com/office/drawing/2014/main" id="{5621C82F-FA1C-AC06-71E3-A41695ECE8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651" y="4479235"/>
            <a:ext cx="2344113" cy="2648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82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AF9B7-8784-D893-C828-E04A3E6EBA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422586A4-ACD3-978D-853D-EA9A90F24C50}"/>
              </a:ext>
            </a:extLst>
          </p:cNvPr>
          <p:cNvSpPr txBox="1"/>
          <p:nvPr/>
        </p:nvSpPr>
        <p:spPr>
          <a:xfrm>
            <a:off x="2005096" y="2579508"/>
            <a:ext cx="66816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geh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5362" name="Picture 2" descr="Stem jij ook » Geheim">
            <a:extLst>
              <a:ext uri="{FF2B5EF4-FFF2-40B4-BE49-F238E27FC236}">
                <a16:creationId xmlns:a16="http://schemas.microsoft.com/office/drawing/2014/main" id="{F3787446-FA90-4EDA-69E5-4C25631C3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284" y="5262011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1903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ACABBB-7E7F-4931-1122-C14572BC9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0965943-5C8F-C2CE-8351-8344634A6AC7}"/>
              </a:ext>
            </a:extLst>
          </p:cNvPr>
          <p:cNvSpPr txBox="1"/>
          <p:nvPr/>
        </p:nvSpPr>
        <p:spPr>
          <a:xfrm>
            <a:off x="2776993" y="2579508"/>
            <a:ext cx="513782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len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6386" name="Picture 2" descr="Zeilreis naar magische Griekse eilanden| Beyond Borders">
            <a:extLst>
              <a:ext uri="{FF2B5EF4-FFF2-40B4-BE49-F238E27FC236}">
                <a16:creationId xmlns:a16="http://schemas.microsoft.com/office/drawing/2014/main" id="{E409FF79-9B52-209C-C167-E381C18F2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721" y="5294313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30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8764FD1-33CC-4C5A-5144-ADBED2E6400D}"/>
              </a:ext>
            </a:extLst>
          </p:cNvPr>
          <p:cNvSpPr txBox="1"/>
          <p:nvPr/>
        </p:nvSpPr>
        <p:spPr>
          <a:xfrm>
            <a:off x="3298445" y="2579508"/>
            <a:ext cx="40949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tr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n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026" name="Picture 2" descr="Man krijgt hartaanval op trein: 'Conducteurs wisten niet wat te doen' | De  Standaard Mobile">
            <a:extLst>
              <a:ext uri="{FF2B5EF4-FFF2-40B4-BE49-F238E27FC236}">
                <a16:creationId xmlns:a16="http://schemas.microsoft.com/office/drawing/2014/main" id="{725933C7-5384-C153-0B8B-AFD5731D9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242" y="528043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134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FB7E5-AB07-D557-0865-8F9B9D2012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AD5C70A-A4AF-2F71-8B37-4E9AE8953231}"/>
              </a:ext>
            </a:extLst>
          </p:cNvPr>
          <p:cNvSpPr txBox="1"/>
          <p:nvPr/>
        </p:nvSpPr>
        <p:spPr>
          <a:xfrm>
            <a:off x="3298445" y="2579508"/>
            <a:ext cx="409492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m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Mei maandkalender om af te drukken - MoodKids">
            <a:extLst>
              <a:ext uri="{FF2B5EF4-FFF2-40B4-BE49-F238E27FC236}">
                <a16:creationId xmlns:a16="http://schemas.microsoft.com/office/drawing/2014/main" id="{134D54B6-B8AF-53B4-97C7-952849095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88" t="13079" r="18542" b="-2818"/>
          <a:stretch/>
        </p:blipFill>
        <p:spPr bwMode="auto">
          <a:xfrm>
            <a:off x="7885044" y="4124224"/>
            <a:ext cx="2372139" cy="316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54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CCAD9-92D7-9ABE-80CA-57905390CF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5CA23051-14D5-4DD5-A5D4-EEEB3A156822}"/>
              </a:ext>
            </a:extLst>
          </p:cNvPr>
          <p:cNvSpPr txBox="1"/>
          <p:nvPr/>
        </p:nvSpPr>
        <p:spPr>
          <a:xfrm>
            <a:off x="4457337" y="2579508"/>
            <a:ext cx="177713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 descr="Eieren">
            <a:extLst>
              <a:ext uri="{FF2B5EF4-FFF2-40B4-BE49-F238E27FC236}">
                <a16:creationId xmlns:a16="http://schemas.microsoft.com/office/drawing/2014/main" id="{F724367F-C21D-71DD-A2EF-FE9899211A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3185" y="498016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292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A46DC5-8CA8-95E1-19FA-E491D150E9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88C8958-1CF6-AE8F-9420-D2CB8AB0F4FF}"/>
              </a:ext>
            </a:extLst>
          </p:cNvPr>
          <p:cNvSpPr txBox="1"/>
          <p:nvPr/>
        </p:nvSpPr>
        <p:spPr>
          <a:xfrm>
            <a:off x="3298444" y="2579508"/>
            <a:ext cx="52624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w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de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098" name="Picture 2" descr="AgruniekRijnvallei › Nieuw Nederlands Weiden: iets voor u? | Melkvee.nl -  Nieuws en kennis voor de melkveehouder">
            <a:extLst>
              <a:ext uri="{FF2B5EF4-FFF2-40B4-BE49-F238E27FC236}">
                <a16:creationId xmlns:a16="http://schemas.microsoft.com/office/drawing/2014/main" id="{B02A4AA6-2394-280A-C46E-D907FA632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181" y="547114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12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000D5B-33E6-300C-4F89-8986B70ECC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CC9AFB62-7D36-7845-E4B0-F00C2613283A}"/>
              </a:ext>
            </a:extLst>
          </p:cNvPr>
          <p:cNvSpPr txBox="1"/>
          <p:nvPr/>
        </p:nvSpPr>
        <p:spPr>
          <a:xfrm>
            <a:off x="3509806" y="2579508"/>
            <a:ext cx="36721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g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5122" name="Picture 2" descr="geit - WikiWoordenboek">
            <a:extLst>
              <a:ext uri="{FF2B5EF4-FFF2-40B4-BE49-F238E27FC236}">
                <a16:creationId xmlns:a16="http://schemas.microsoft.com/office/drawing/2014/main" id="{B36FED2F-8BDC-C2CF-D246-547C6DF46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232" y="5218527"/>
            <a:ext cx="2457450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771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E7ED7A-6ECE-B5C0-47FF-23C6DF430C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C027292-F5AD-F2E1-CB6E-D588C29255A2}"/>
              </a:ext>
            </a:extLst>
          </p:cNvPr>
          <p:cNvSpPr txBox="1"/>
          <p:nvPr/>
        </p:nvSpPr>
        <p:spPr>
          <a:xfrm>
            <a:off x="3298444" y="2579508"/>
            <a:ext cx="52624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h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de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146" name="Picture 2" descr="Heide (vegetatie) - Wikipedia">
            <a:extLst>
              <a:ext uri="{FF2B5EF4-FFF2-40B4-BE49-F238E27FC236}">
                <a16:creationId xmlns:a16="http://schemas.microsoft.com/office/drawing/2014/main" id="{EA2C4A40-7C46-2D00-79C5-E77BCA100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460" y="5228052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23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B1C13-034A-CB0C-C60D-D31062D97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E1EDA191-C847-2CB4-CC20-15CAC77230D1}"/>
              </a:ext>
            </a:extLst>
          </p:cNvPr>
          <p:cNvSpPr txBox="1"/>
          <p:nvPr/>
        </p:nvSpPr>
        <p:spPr>
          <a:xfrm>
            <a:off x="4073024" y="2579508"/>
            <a:ext cx="25457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z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170" name="Picture 2" descr="Onthoudposter 'zei' en 'zij' – Juf Laure">
            <a:extLst>
              <a:ext uri="{FF2B5EF4-FFF2-40B4-BE49-F238E27FC236}">
                <a16:creationId xmlns:a16="http://schemas.microsoft.com/office/drawing/2014/main" id="{654532D0-93B0-D81C-B5AB-B22D80AC0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426" y="4641850"/>
            <a:ext cx="1800225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29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9AD37F-127D-2FC5-9505-E8A05E024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83A1D34-F10E-28B2-08A0-A385AB7862AB}"/>
              </a:ext>
            </a:extLst>
          </p:cNvPr>
          <p:cNvSpPr txBox="1"/>
          <p:nvPr/>
        </p:nvSpPr>
        <p:spPr>
          <a:xfrm>
            <a:off x="3748346" y="2579508"/>
            <a:ext cx="31951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5000" dirty="0">
                <a:latin typeface="Segoe UI" panose="020B0502040204020203" pitchFamily="34" charset="0"/>
                <a:cs typeface="Segoe UI" panose="020B0502040204020203" pitchFamily="34" charset="0"/>
              </a:rPr>
              <a:t>kl</a:t>
            </a:r>
            <a:r>
              <a:rPr lang="nl-NL" sz="15000" dirty="0">
                <a:solidFill>
                  <a:srgbClr val="7030A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ei</a:t>
            </a:r>
            <a:endParaRPr lang="nl-BE" sz="15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172" name="Picture 4" descr="Grijze Luchtdrogende Klei">
            <a:extLst>
              <a:ext uri="{FF2B5EF4-FFF2-40B4-BE49-F238E27FC236}">
                <a16:creationId xmlns:a16="http://schemas.microsoft.com/office/drawing/2014/main" id="{4019A0DF-0998-A826-4694-2B8872A9F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6680" y="498016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39258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19</Words>
  <Application>Microsoft Office PowerPoint</Application>
  <PresentationFormat>Aangepast</PresentationFormat>
  <Paragraphs>17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Segoe UI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Veerle De Munck</dc:creator>
  <cp:lastModifiedBy>Veerle De Munck</cp:lastModifiedBy>
  <cp:revision>3</cp:revision>
  <dcterms:created xsi:type="dcterms:W3CDTF">2024-11-17T21:20:51Z</dcterms:created>
  <dcterms:modified xsi:type="dcterms:W3CDTF">2024-11-17T21:43:26Z</dcterms:modified>
</cp:coreProperties>
</file>